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</p:sldIdLst>
  <p:sldSz cy="5143500" cx="9144000"/>
  <p:notesSz cx="6858000" cy="9144000"/>
  <p:embeddedFontLst>
    <p:embeddedFont>
      <p:font typeface="Montserrat"/>
      <p:regular r:id="rId12"/>
      <p:bold r:id="rId13"/>
      <p:italic r:id="rId14"/>
      <p:boldItalic r:id="rId15"/>
    </p:embeddedFont>
    <p:embeddedFont>
      <p:font typeface="Montserrat Medium"/>
      <p:regular r:id="rId16"/>
      <p:bold r:id="rId17"/>
      <p:italic r:id="rId18"/>
      <p:boldItalic r:id="rId19"/>
    </p:embeddedFont>
    <p:embeddedFont>
      <p:font typeface="Montserrat ExtraBold"/>
      <p:bold r:id="rId20"/>
      <p:boldItalic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ExtraBold-bold.fntdata"/><Relationship Id="rId21" Type="http://schemas.openxmlformats.org/officeDocument/2006/relationships/font" Target="fonts/MontserratExtraBold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Montserrat-bold.fntdata"/><Relationship Id="rId12" Type="http://schemas.openxmlformats.org/officeDocument/2006/relationships/font" Target="fonts/Montserrat-regular.fntdata"/><Relationship Id="rId15" Type="http://schemas.openxmlformats.org/officeDocument/2006/relationships/font" Target="fonts/Montserrat-boldItalic.fntdata"/><Relationship Id="rId14" Type="http://schemas.openxmlformats.org/officeDocument/2006/relationships/font" Target="fonts/Montserrat-italic.fntdata"/><Relationship Id="rId17" Type="http://schemas.openxmlformats.org/officeDocument/2006/relationships/font" Target="fonts/MontserratMedium-bold.fntdata"/><Relationship Id="rId16" Type="http://schemas.openxmlformats.org/officeDocument/2006/relationships/font" Target="fonts/MontserratMedium-regular.fntdata"/><Relationship Id="rId19" Type="http://schemas.openxmlformats.org/officeDocument/2006/relationships/font" Target="fonts/MontserratMedium-boldItalic.fntdata"/><Relationship Id="rId18" Type="http://schemas.openxmlformats.org/officeDocument/2006/relationships/font" Target="fonts/MontserratMedium-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6e9c6cc38c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26e9c6cc38c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cd40f75e93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cd40f75e93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cd40f75e9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2cd40f75e9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cd40f75e93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2cd40f75e93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6e9c6cc38c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26e9c6cc38c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7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8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2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1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7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7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1"/>
          <p:cNvSpPr txBox="1"/>
          <p:nvPr>
            <p:ph hasCustomPrompt="1" type="title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9" name="Google Shape;39;p11"/>
          <p:cNvSpPr txBox="1"/>
          <p:nvPr>
            <p:ph idx="1" type="body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42900" lvl="1" marL="914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indent="-342900" lvl="2" marL="1371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indent="-342900" lvl="3" marL="18288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indent="-342900" lvl="4" marL="22860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indent="-342900" lvl="5" marL="27432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indent="-342900" lvl="6" marL="3200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indent="-342900" lvl="7" marL="3657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indent="-342900" lvl="8" marL="411480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13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1625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indent="-301625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indent="-301625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indent="-301625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indent="-301625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indent="-301625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indent="-301625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indent="-301625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indent="-301625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4"/>
          <p:cNvSpPr txBox="1"/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" name="Google Shape;46;p14"/>
          <p:cNvSpPr txBox="1"/>
          <p:nvPr>
            <p:ph idx="1" type="subTitle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14"/>
          <p:cNvSpPr txBox="1"/>
          <p:nvPr>
            <p:ph idx="2" type="title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14"/>
          <p:cNvSpPr txBox="1"/>
          <p:nvPr>
            <p:ph idx="3" type="subTitle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" name="Google Shape;49;p14"/>
          <p:cNvSpPr txBox="1"/>
          <p:nvPr>
            <p:ph idx="4" type="title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" name="Google Shape;50;p14"/>
          <p:cNvSpPr txBox="1"/>
          <p:nvPr>
            <p:ph idx="5" type="subTitle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14"/>
          <p:cNvSpPr txBox="1"/>
          <p:nvPr>
            <p:ph hasCustomPrompt="1" idx="6" type="title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14"/>
          <p:cNvSpPr txBox="1"/>
          <p:nvPr>
            <p:ph hasCustomPrompt="1" idx="7" type="title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3" name="Google Shape;53;p14"/>
          <p:cNvSpPr txBox="1"/>
          <p:nvPr>
            <p:ph hasCustomPrompt="1" idx="8" type="title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/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effectLst>
            <a:outerShdw blurRad="57150" rotWithShape="0" algn="bl" dir="5400000" dist="19050">
              <a:srgbClr val="76A5AF">
                <a:alpha val="88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6" name="Google Shape;56;p15"/>
          <p:cNvSpPr txBox="1"/>
          <p:nvPr>
            <p:ph idx="1" type="subTitle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6"/>
          <p:cNvSpPr txBox="1"/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9" name="Google Shape;59;p16"/>
          <p:cNvSpPr txBox="1"/>
          <p:nvPr>
            <p:ph idx="1" type="subTitle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7"/>
          <p:cNvSpPr txBox="1"/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2" name="Google Shape;62;p17"/>
          <p:cNvSpPr txBox="1"/>
          <p:nvPr>
            <p:ph idx="1" type="subTitle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" name="Google Shape;63;p17"/>
          <p:cNvSpPr txBox="1"/>
          <p:nvPr>
            <p:ph idx="2" type="title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4" name="Google Shape;64;p17"/>
          <p:cNvSpPr txBox="1"/>
          <p:nvPr>
            <p:ph idx="3" type="subTitle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Google Shape;65;p17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8"/>
          <p:cNvSpPr txBox="1"/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8" name="Google Shape;68;p18"/>
          <p:cNvSpPr txBox="1"/>
          <p:nvPr>
            <p:ph idx="1" type="subTitle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9" name="Google Shape;69;p18"/>
          <p:cNvSpPr txBox="1"/>
          <p:nvPr>
            <p:ph idx="2" type="title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0" name="Google Shape;70;p18"/>
          <p:cNvSpPr txBox="1"/>
          <p:nvPr>
            <p:ph idx="3" type="subTitle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1" name="Google Shape;71;p18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2" name="Google Shape;72;p18"/>
          <p:cNvSpPr txBox="1"/>
          <p:nvPr>
            <p:ph idx="5" type="title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3" name="Google Shape;73;p18"/>
          <p:cNvSpPr txBox="1"/>
          <p:nvPr>
            <p:ph idx="6" type="subTitle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/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6" name="Google Shape;76;p19"/>
          <p:cNvSpPr txBox="1"/>
          <p:nvPr>
            <p:ph idx="1" type="subTitle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3"/>
          <p:cNvSpPr txBox="1"/>
          <p:nvPr>
            <p:ph hasCustomPrompt="1"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effectLst>
            <a:outerShdw blurRad="114300" rotWithShape="0" algn="bl" dir="6360000" dist="28575">
              <a:schemeClr val="accen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/>
          <p:nvPr>
            <p:ph idx="1" type="subTitle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1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2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3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4"/>
          <p:cNvSpPr txBox="1"/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7" name="Google Shape;87;p24"/>
          <p:cNvSpPr txBox="1"/>
          <p:nvPr>
            <p:ph idx="1" type="body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8" name="Google Shape;88;p24"/>
          <p:cNvSpPr txBox="1"/>
          <p:nvPr>
            <p:ph idx="2" type="body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24"/>
          <p:cNvSpPr txBox="1"/>
          <p:nvPr>
            <p:ph idx="3" type="title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24"/>
          <p:cNvSpPr txBox="1"/>
          <p:nvPr>
            <p:ph idx="4" type="title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5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3" name="Google Shape;93;p25"/>
          <p:cNvSpPr txBox="1"/>
          <p:nvPr>
            <p:ph idx="2" type="title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4" name="Google Shape;94;p25"/>
          <p:cNvSpPr txBox="1"/>
          <p:nvPr>
            <p:ph idx="1" type="subTitle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5" name="Google Shape;95;p25"/>
          <p:cNvSpPr txBox="1"/>
          <p:nvPr>
            <p:ph idx="3" type="title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6" name="Google Shape;96;p25"/>
          <p:cNvSpPr txBox="1"/>
          <p:nvPr>
            <p:ph idx="4" type="subTitle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" name="Google Shape;97;p25"/>
          <p:cNvSpPr txBox="1"/>
          <p:nvPr>
            <p:ph idx="5" type="title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8" name="Google Shape;98;p25"/>
          <p:cNvSpPr txBox="1"/>
          <p:nvPr>
            <p:ph idx="6" type="subTitle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" name="Google Shape;99;p25"/>
          <p:cNvSpPr txBox="1"/>
          <p:nvPr>
            <p:ph idx="7" type="title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0" name="Google Shape;100;p25"/>
          <p:cNvSpPr txBox="1"/>
          <p:nvPr>
            <p:ph idx="8" type="subTitle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Numbers">
  <p:cSld name="CAPTION_ONLY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6"/>
          <p:cNvSpPr txBox="1"/>
          <p:nvPr>
            <p:ph hasCustomPrompt="1" type="title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3" name="Google Shape;103;p26"/>
          <p:cNvSpPr txBox="1"/>
          <p:nvPr>
            <p:ph idx="1" type="subTitle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04" name="Google Shape;104;p26"/>
          <p:cNvSpPr txBox="1"/>
          <p:nvPr>
            <p:ph hasCustomPrompt="1" idx="2" type="title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5" name="Google Shape;105;p26"/>
          <p:cNvSpPr txBox="1"/>
          <p:nvPr>
            <p:ph idx="3" type="subTitle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06" name="Google Shape;106;p26"/>
          <p:cNvSpPr txBox="1"/>
          <p:nvPr>
            <p:ph hasCustomPrompt="1" idx="4" type="title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7" name="Google Shape;107;p26"/>
          <p:cNvSpPr txBox="1"/>
          <p:nvPr>
            <p:ph idx="5" type="subTitle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7"/>
          <p:cNvSpPr txBox="1"/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0" name="Google Shape;110;p27"/>
          <p:cNvSpPr txBox="1"/>
          <p:nvPr>
            <p:ph idx="1" type="subTitle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1" name="Google Shape;111;p27"/>
          <p:cNvSpPr txBox="1"/>
          <p:nvPr>
            <p:ph idx="2" type="title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2" name="Google Shape;112;p27"/>
          <p:cNvSpPr txBox="1"/>
          <p:nvPr>
            <p:ph idx="3" type="subTitle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3" name="Google Shape;113;p27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27"/>
          <p:cNvSpPr txBox="1"/>
          <p:nvPr>
            <p:ph idx="5" type="title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5" name="Google Shape;115;p27"/>
          <p:cNvSpPr txBox="1"/>
          <p:nvPr>
            <p:ph idx="6" type="subTitle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6" name="Google Shape;116;p27"/>
          <p:cNvSpPr txBox="1"/>
          <p:nvPr>
            <p:ph idx="7" type="title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7" name="Google Shape;117;p27"/>
          <p:cNvSpPr txBox="1"/>
          <p:nvPr>
            <p:ph idx="8" type="subTitle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8" name="Google Shape;118;p27"/>
          <p:cNvSpPr txBox="1"/>
          <p:nvPr>
            <p:ph idx="9" type="title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9" name="Google Shape;119;p27"/>
          <p:cNvSpPr txBox="1"/>
          <p:nvPr>
            <p:ph idx="13" type="subTitle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0" name="Google Shape;120;p27"/>
          <p:cNvSpPr txBox="1"/>
          <p:nvPr>
            <p:ph idx="14" type="title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" name="Google Shape;121;p27"/>
          <p:cNvSpPr txBox="1"/>
          <p:nvPr>
            <p:ph idx="15" type="subTitle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8"/>
          <p:cNvSpPr txBox="1"/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4" name="Google Shape;124;p28"/>
          <p:cNvSpPr txBox="1"/>
          <p:nvPr>
            <p:ph idx="2" type="title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5" name="Google Shape;125;p28"/>
          <p:cNvSpPr txBox="1"/>
          <p:nvPr>
            <p:ph idx="1" type="subTitle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28"/>
          <p:cNvSpPr txBox="1"/>
          <p:nvPr>
            <p:ph idx="3" type="title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7" name="Google Shape;127;p28"/>
          <p:cNvSpPr txBox="1"/>
          <p:nvPr>
            <p:ph idx="4" type="subTitle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28"/>
          <p:cNvSpPr txBox="1"/>
          <p:nvPr>
            <p:ph idx="5" type="title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9" name="Google Shape;129;p28"/>
          <p:cNvSpPr txBox="1"/>
          <p:nvPr>
            <p:ph idx="6" type="subTitle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0" name="Google Shape;130;p28"/>
          <p:cNvSpPr txBox="1"/>
          <p:nvPr>
            <p:ph idx="7" type="title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1" name="Google Shape;131;p28"/>
          <p:cNvSpPr txBox="1"/>
          <p:nvPr>
            <p:ph idx="8" type="subTitle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9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4" name="Google Shape;134;p29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0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7" name="Google Shape;137;p30"/>
          <p:cNvSpPr txBox="1"/>
          <p:nvPr>
            <p:ph idx="1" type="subTitle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4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APTION_ONL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1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0" name="Google Shape;140;p31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2"/>
          <p:cNvSpPr txBox="1"/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3" name="Google Shape;143;p32"/>
          <p:cNvSpPr txBox="1"/>
          <p:nvPr>
            <p:ph idx="1" type="subTitle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3"/>
          <p:cNvSpPr txBox="1"/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6" name="Google Shape;146;p33"/>
          <p:cNvSpPr txBox="1"/>
          <p:nvPr>
            <p:ph idx="1" type="subTitle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47" name="Google Shape;147;p33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sz="1000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4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0" name="Google Shape;150;p34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5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3" name="Google Shape;153;p35"/>
          <p:cNvSpPr txBox="1"/>
          <p:nvPr>
            <p:ph idx="1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5"/>
          <p:cNvSpPr txBox="1"/>
          <p:nvPr>
            <p:ph idx="1" type="body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" name="Google Shape;21;p5"/>
          <p:cNvSpPr txBox="1"/>
          <p:nvPr>
            <p:ph idx="2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/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" name="Google Shape;26;p7"/>
          <p:cNvSpPr txBox="1"/>
          <p:nvPr>
            <p:ph idx="1" type="body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"/>
          <p:cNvSpPr txBox="1"/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29" name="Google Shape;29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3278924" y="414050"/>
            <a:ext cx="7626551" cy="2883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5400000">
            <a:off x="4822414" y="-351911"/>
            <a:ext cx="9309797" cy="352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/>
          <p:nvPr>
            <p:ph idx="1" type="subTitle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33" name="Google Shape;33;p9"/>
          <p:cNvSpPr txBox="1"/>
          <p:nvPr>
            <p:ph idx="2" type="body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" name="Google Shape;34;p9"/>
          <p:cNvSpPr txBox="1"/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0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5.png"/><Relationship Id="rId4" Type="http://schemas.openxmlformats.org/officeDocument/2006/relationships/image" Target="../media/image2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1.png"/><Relationship Id="rId4" Type="http://schemas.openxmlformats.org/officeDocument/2006/relationships/image" Target="../media/image27.png"/><Relationship Id="rId5" Type="http://schemas.openxmlformats.org/officeDocument/2006/relationships/image" Target="../media/image26.png"/><Relationship Id="rId6" Type="http://schemas.openxmlformats.org/officeDocument/2006/relationships/image" Target="../media/image3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0.png"/><Relationship Id="rId4" Type="http://schemas.openxmlformats.org/officeDocument/2006/relationships/image" Target="../media/image29.png"/><Relationship Id="rId5" Type="http://schemas.openxmlformats.org/officeDocument/2006/relationships/image" Target="../media/image3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5.png"/><Relationship Id="rId4" Type="http://schemas.openxmlformats.org/officeDocument/2006/relationships/image" Target="../media/image3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9.png"/><Relationship Id="rId4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6"/>
          <p:cNvSpPr txBox="1"/>
          <p:nvPr>
            <p:ph type="ctrTitle"/>
          </p:nvPr>
        </p:nvSpPr>
        <p:spPr>
          <a:xfrm>
            <a:off x="2175900" y="1546075"/>
            <a:ext cx="47922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Adam Zhu</a:t>
            </a:r>
            <a:endParaRPr/>
          </a:p>
        </p:txBody>
      </p:sp>
      <p:sp>
        <p:nvSpPr>
          <p:cNvPr id="159" name="Google Shape;159;p36"/>
          <p:cNvSpPr txBox="1"/>
          <p:nvPr>
            <p:ph idx="1" type="subTitle"/>
          </p:nvPr>
        </p:nvSpPr>
        <p:spPr>
          <a:xfrm>
            <a:off x="2044200" y="2982050"/>
            <a:ext cx="5055600" cy="143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Ranged Weapons</a:t>
            </a:r>
            <a:endParaRPr/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MechMechanics</a:t>
            </a:r>
            <a:endParaRPr/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Weapon Handler</a:t>
            </a:r>
            <a:endParaRPr/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Merging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7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Ranged Weapon</a:t>
            </a:r>
            <a:endParaRPr/>
          </a:p>
        </p:txBody>
      </p:sp>
      <p:sp>
        <p:nvSpPr>
          <p:cNvPr id="165" name="Google Shape;165;p37"/>
          <p:cNvSpPr txBox="1"/>
          <p:nvPr>
            <p:ph idx="1" type="body"/>
          </p:nvPr>
        </p:nvSpPr>
        <p:spPr>
          <a:xfrm>
            <a:off x="938500" y="1386425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base </a:t>
            </a:r>
            <a:r>
              <a:rPr b="1" lang="en"/>
              <a:t>RangedWeapon</a:t>
            </a:r>
            <a:r>
              <a:rPr lang="en"/>
              <a:t> class contains all important information about the weapon such as name, reload, projectile it shoots, and cost.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All ranged weapons </a:t>
            </a:r>
            <a:r>
              <a:rPr b="1" lang="en"/>
              <a:t>extend </a:t>
            </a:r>
            <a:r>
              <a:rPr lang="en"/>
              <a:t>this class, which includes functionality for shooting and animations.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66" name="Google Shape;16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70925" y="564900"/>
            <a:ext cx="2718675" cy="200685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67" name="Google Shape;167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8500" y="3076775"/>
            <a:ext cx="7563224" cy="1564825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8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Ranged Weapon Variants</a:t>
            </a:r>
            <a:endParaRPr/>
          </a:p>
        </p:txBody>
      </p:sp>
      <p:sp>
        <p:nvSpPr>
          <p:cNvPr id="173" name="Google Shape;173;p38"/>
          <p:cNvSpPr txBox="1"/>
          <p:nvPr>
            <p:ph idx="1" type="body"/>
          </p:nvPr>
        </p:nvSpPr>
        <p:spPr>
          <a:xfrm>
            <a:off x="938500" y="1191300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Some ranged weapons like the </a:t>
            </a:r>
            <a:r>
              <a:rPr b="1" lang="en"/>
              <a:t>Scrap Spitter </a:t>
            </a:r>
            <a:r>
              <a:rPr lang="en"/>
              <a:t>are fully automatic, meaning that you can shoot quickly just by holding down the mouse.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Other ranged weapons like the </a:t>
            </a:r>
            <a:r>
              <a:rPr b="1" lang="en"/>
              <a:t>Flintlock</a:t>
            </a:r>
            <a:r>
              <a:rPr lang="en"/>
              <a:t> are </a:t>
            </a:r>
            <a:r>
              <a:rPr b="1" lang="en"/>
              <a:t>Hitscan</a:t>
            </a:r>
            <a:r>
              <a:rPr lang="en"/>
              <a:t> based with instant projectiles.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The </a:t>
            </a:r>
            <a:r>
              <a:rPr b="1" lang="en"/>
              <a:t>Minigun</a:t>
            </a:r>
            <a:r>
              <a:rPr lang="en"/>
              <a:t> is both fully automatic and hitscan based.</a:t>
            </a:r>
            <a:endParaRPr/>
          </a:p>
        </p:txBody>
      </p:sp>
      <p:pic>
        <p:nvPicPr>
          <p:cNvPr id="174" name="Google Shape;17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8498" y="3426925"/>
            <a:ext cx="2635525" cy="1305525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75" name="Google Shape;175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46575" y="3426925"/>
            <a:ext cx="3159964" cy="1305525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76" name="Google Shape;176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92900" y="1979250"/>
            <a:ext cx="2035700" cy="1047175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77" name="Google Shape;177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09975" y="566899"/>
            <a:ext cx="2526824" cy="101185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9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Projectile</a:t>
            </a:r>
            <a:endParaRPr/>
          </a:p>
        </p:txBody>
      </p:sp>
      <p:sp>
        <p:nvSpPr>
          <p:cNvPr id="183" name="Google Shape;183;p39"/>
          <p:cNvSpPr txBox="1"/>
          <p:nvPr>
            <p:ph idx="1" type="body"/>
          </p:nvPr>
        </p:nvSpPr>
        <p:spPr>
          <a:xfrm>
            <a:off x="938500" y="1386425"/>
            <a:ext cx="4946400" cy="6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The base </a:t>
            </a:r>
            <a:r>
              <a:rPr b="1" lang="en"/>
              <a:t>Projectile</a:t>
            </a:r>
            <a:r>
              <a:rPr lang="en"/>
              <a:t> class contains damage, explosion size, and </a:t>
            </a:r>
            <a:r>
              <a:rPr b="1" lang="en"/>
              <a:t>ProjectileMovement</a:t>
            </a:r>
            <a:r>
              <a:rPr lang="en"/>
              <a:t> component.</a:t>
            </a:r>
            <a:endParaRPr/>
          </a:p>
        </p:txBody>
      </p:sp>
      <p:pic>
        <p:nvPicPr>
          <p:cNvPr id="184" name="Google Shape;18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8500" y="3296950"/>
            <a:ext cx="5914324" cy="127705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85" name="Google Shape;185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8500" y="2141925"/>
            <a:ext cx="2695775" cy="85965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86" name="Google Shape;186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40300" y="1386425"/>
            <a:ext cx="2686050" cy="154305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40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Closer Look: The Hitscan</a:t>
            </a:r>
            <a:endParaRPr/>
          </a:p>
        </p:txBody>
      </p:sp>
      <p:sp>
        <p:nvSpPr>
          <p:cNvPr id="192" name="Google Shape;192;p40"/>
          <p:cNvSpPr txBox="1"/>
          <p:nvPr>
            <p:ph idx="1" type="body"/>
          </p:nvPr>
        </p:nvSpPr>
        <p:spPr>
          <a:xfrm>
            <a:off x="938500" y="1386425"/>
            <a:ext cx="4946400" cy="173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</a:t>
            </a:r>
            <a:r>
              <a:rPr b="1" lang="en"/>
              <a:t>Hitscan </a:t>
            </a:r>
            <a:r>
              <a:rPr lang="en"/>
              <a:t>projectile is a yellow beam, representing a tracer that traveled through the air. Damage is applied at the other end of the hitscan.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Weapons that use hitscans must override the </a:t>
            </a:r>
            <a:r>
              <a:rPr b="1" lang="en"/>
              <a:t>Shoot</a:t>
            </a:r>
            <a:r>
              <a:rPr lang="en"/>
              <a:t> function and have another function to spawn in the hitscan properly.</a:t>
            </a:r>
            <a:endParaRPr/>
          </a:p>
        </p:txBody>
      </p:sp>
      <p:pic>
        <p:nvPicPr>
          <p:cNvPr id="193" name="Google Shape;19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25500" y="540900"/>
            <a:ext cx="1719075" cy="241155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94" name="Google Shape;194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2975" y="3331825"/>
            <a:ext cx="7196649" cy="1439325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41"/>
          <p:cNvSpPr txBox="1"/>
          <p:nvPr>
            <p:ph type="title"/>
          </p:nvPr>
        </p:nvSpPr>
        <p:spPr>
          <a:xfrm>
            <a:off x="938500" y="445025"/>
            <a:ext cx="49464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WeaponHandler Component</a:t>
            </a:r>
            <a:endParaRPr/>
          </a:p>
        </p:txBody>
      </p:sp>
      <p:sp>
        <p:nvSpPr>
          <p:cNvPr id="200" name="Google Shape;200;p41"/>
          <p:cNvSpPr txBox="1"/>
          <p:nvPr>
            <p:ph idx="1" type="body"/>
          </p:nvPr>
        </p:nvSpPr>
        <p:spPr>
          <a:xfrm>
            <a:off x="938500" y="1386425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</a:t>
            </a:r>
            <a:r>
              <a:rPr b="1" lang="en"/>
              <a:t>WeaponHandler </a:t>
            </a:r>
            <a:r>
              <a:rPr lang="en"/>
              <a:t>component handles all weapon functionality for the player.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Since all ranged weapons are children of the RangedWeapon class, it is much </a:t>
            </a:r>
            <a:r>
              <a:rPr lang="en"/>
              <a:t>easier</a:t>
            </a:r>
            <a:r>
              <a:rPr lang="en"/>
              <a:t> for </a:t>
            </a:r>
            <a:r>
              <a:rPr lang="en"/>
              <a:t>the WeaponHandler component to implement weapon functionality.</a:t>
            </a:r>
            <a:endParaRPr/>
          </a:p>
        </p:txBody>
      </p:sp>
      <p:pic>
        <p:nvPicPr>
          <p:cNvPr id="201" name="Google Shape;20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8497" y="3540447"/>
            <a:ext cx="6789375" cy="106250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02" name="Google Shape;202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01475" y="859425"/>
            <a:ext cx="2495550" cy="224790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